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embeddedFontLs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/slides/slide3.xml" TargetMode="External"/><Relationship Id="rId7" Type="http://schemas.openxmlformats.org/officeDocument/2006/relationships/hyperlink" Target="http://ppt/slides/slide24.x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ppt/slides/slide13.xm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glT9sQ6UDI&amp;ab_channel=HypeAnime24/7" TargetMode="External"/><Relationship Id="rId3" Type="http://schemas.openxmlformats.org/officeDocument/2006/relationships/hyperlink" Target="http://www.robotroom.com/SumoRules.html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3PSAzKb0vVk&amp;ab_channel=botlanta" TargetMode="External"/><Relationship Id="rId5" Type="http://schemas.openxmlformats.org/officeDocument/2006/relationships/hyperlink" Target="https://mcuoneclipse.com/2014/12/21/sumo-with-gopro-and-other-sumo-videos/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-auburn.github.io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WELCOME TO: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Open Forum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6:00 PM Tuesday, March 7, 2017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Broun Hall, Room 235</a:t>
            </a:r>
            <a:endParaRPr sz="2400" b="1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MEETINGS THIS WEEK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OUTREACH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OUTREACH EVENTS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1000125" y="2124367"/>
            <a:ext cx="6267453" cy="397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Opelika HS FRC Team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Help mentor a FIRST Robotics Competition (FRC) Team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 Mon Tue Thu: 3:30-6:30, Fri: 3:30-9:30, Sat:10-6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E-Day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Help display projects in Broun, Student Center, and Concourse to high school students.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Friday, February 23</a:t>
            </a:r>
            <a:r>
              <a:rPr lang="en-US" sz="2000" b="0" i="0" u="none" strike="noStrike" cap="none" baseline="30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rd</a:t>
            </a:r>
            <a:endParaRPr/>
          </a:p>
          <a:p>
            <a:pPr marL="411480" marR="0" lvl="1" indent="-55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7600079" y="3673317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Robot in 3 Days 2018 Bot</a:t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7600079" y="6365302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24"/>
              <a:buFont typeface="Corbel"/>
              <a:buNone/>
            </a:pPr>
            <a:r>
              <a:rPr lang="en-US" sz="1155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Tailgate 2016 SPARC Table</a:t>
            </a:r>
            <a:endParaRPr/>
          </a:p>
        </p:txBody>
      </p:sp>
      <p:pic>
        <p:nvPicPr>
          <p:cNvPr id="296" name="Shape 296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4705" y="4121237"/>
            <a:ext cx="2929929" cy="219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 descr="https://pbs.twimg.com/media/DTDul42UQAA1Qsb.jpg:large"/>
          <p:cNvPicPr preferRelativeResize="0"/>
          <p:nvPr/>
        </p:nvPicPr>
        <p:blipFill rotWithShape="1">
          <a:blip r:embed="rId4">
            <a:alphaModFix/>
          </a:blip>
          <a:srcRect l="3333" t="12186" b="7871"/>
          <a:stretch/>
        </p:blipFill>
        <p:spPr>
          <a:xfrm>
            <a:off x="7468301" y="396552"/>
            <a:ext cx="2946333" cy="32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PROJECTS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SPRING 2018 MAIN PROJECTS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4294967295"/>
          </p:nvPr>
        </p:nvSpPr>
        <p:spPr>
          <a:xfrm>
            <a:off x="923799" y="829419"/>
            <a:ext cx="231933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MATILDA Robotics Platform</a:t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5463226" y="829419"/>
            <a:ext cx="1290604" cy="43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Tesla Coil</a:t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471806" y="4334723"/>
            <a:ext cx="3223324" cy="56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Unmanned Aerial Systems</a:t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78469" y="1876967"/>
            <a:ext cx="2409999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 descr="A close up of a device  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5864" y="4516694"/>
            <a:ext cx="2905328" cy="217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5">
            <a:alphaModFix/>
          </a:blip>
          <a:srcRect l="10844" t="11206" r="9357"/>
          <a:stretch/>
        </p:blipFill>
        <p:spPr>
          <a:xfrm>
            <a:off x="4645215" y="1575717"/>
            <a:ext cx="2926627" cy="244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 descr="A close up of a device  Description generated with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8495" y="4768230"/>
            <a:ext cx="2569946" cy="192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 descr="A screenshot of a cell phone  Description generated with high confidence"/>
          <p:cNvPicPr preferRelativeResize="0"/>
          <p:nvPr/>
        </p:nvPicPr>
        <p:blipFill rotWithShape="1">
          <a:blip r:embed="rId7">
            <a:alphaModFix/>
          </a:blip>
          <a:srcRect r="47916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8384290" y="2104772"/>
            <a:ext cx="3150440" cy="5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 Assistant</a:t>
            </a: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533308" y="4109453"/>
            <a:ext cx="3150440" cy="5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Sumo Bot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MATILDA</a:t>
            </a:r>
            <a:endParaRPr/>
          </a:p>
        </p:txBody>
      </p:sp>
      <p:pic>
        <p:nvPicPr>
          <p:cNvPr id="323" name="Shape 3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440709" y="2574620"/>
            <a:ext cx="4386206" cy="328965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Roppel’s research lab.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Is in disrepair both electrically and mechanically.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 arm control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at 11:00 AM in SPARC Lab</a:t>
            </a: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7585868" y="575487"/>
            <a:ext cx="429352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Jack Thomas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#projectmatilda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TESLA COIL</a:t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Demonstrated Tesla Coil at Spring 2016 E-Day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Use spark gap style circuitry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Focus: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Make it operational again (new capacitors)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Potentially convert it into a musical Tesla Coil.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at 2:30 PM in SPARC Lab</a:t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#projectteslacoil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21200" t="14326" r="27610"/>
          <a:stretch/>
        </p:blipFill>
        <p:spPr>
          <a:xfrm>
            <a:off x="9168532" y="2025040"/>
            <a:ext cx="2750884" cy="34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UNMANNED AERIAL SYSTEMS</a:t>
            </a:r>
            <a:endParaRPr sz="4000" b="1" i="0" u="none" strike="noStrike" cap="non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SPARC owns two quadcopter frames.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many applications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Autonomy- search and follow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Camera Gimbal- stable video capture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Payload- pickup, identification, and delivery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Get at least one frame flying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Start looking into camera gimbal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8044774" y="575487"/>
            <a:ext cx="3834616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Mike Petry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#projectuas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2" name="Shape 342" descr="A close up of a device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LAB ASSISTANT</a:t>
            </a: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Create an automated lab assistant.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Will be voice controlled.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Will consist of both a stationary and mobile system.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Will be embedded on the new group chat system Slack.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Programmed in Node.JS (Framework of JavaScript)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Solidify base framework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Create device/client server control mechanism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Slack Channel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#projectlabassistant</a:t>
            </a: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Shape 350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1" name="Shape 351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52" name="Shape 352" descr="Image result for karen spongebob"/>
          <p:cNvPicPr preferRelativeResize="0"/>
          <p:nvPr/>
        </p:nvPicPr>
        <p:blipFill rotWithShape="1">
          <a:blip r:embed="rId3">
            <a:alphaModFix/>
          </a:blip>
          <a:srcRect l="8287" t="10052" r="46350" b="12580"/>
          <a:stretch/>
        </p:blipFill>
        <p:spPr>
          <a:xfrm>
            <a:off x="9210240" y="222886"/>
            <a:ext cx="1718864" cy="218141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lang="en-US" sz="1400" b="1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2477" y="2565625"/>
            <a:ext cx="3516627" cy="40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SUMO BOT TOURNAMENT</a:t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the final project for the Maker Training Sessions.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Attendance at Maker Training Sessions are not required to compete.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utilize many different topics in engineering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design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3D printing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 prototyping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sensor and control systems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 programming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at 5:30 PM in Broun 235</a:t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7101191" y="575487"/>
            <a:ext cx="4778199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#projectsumobot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62" name="Shape 362" descr="A close up of a device  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290" y="2254721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AGENDA</a:t>
            </a:r>
            <a:endParaRPr/>
          </a:p>
        </p:txBody>
      </p:sp>
      <p:grpSp>
        <p:nvGrpSpPr>
          <p:cNvPr id="203" name="Shape 203"/>
          <p:cNvGrpSpPr/>
          <p:nvPr/>
        </p:nvGrpSpPr>
        <p:grpSpPr>
          <a:xfrm>
            <a:off x="2667398" y="2158608"/>
            <a:ext cx="6857204" cy="3912392"/>
            <a:chOff x="2667398" y="2158608"/>
            <a:chExt cx="6857204" cy="3912392"/>
          </a:xfrm>
        </p:grpSpPr>
        <p:pic>
          <p:nvPicPr>
            <p:cNvPr id="204" name="Shape 204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67398" y="2158608"/>
              <a:ext cx="3365499" cy="1893093"/>
            </a:xfrm>
            <a:prstGeom prst="rect">
              <a:avLst/>
            </a:prstGeom>
            <a:noFill/>
            <a:ln w="9525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5" name="Shape 205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59103" y="2158608"/>
              <a:ext cx="3365499" cy="1893093"/>
            </a:xfrm>
            <a:prstGeom prst="rect">
              <a:avLst/>
            </a:prstGeom>
            <a:noFill/>
            <a:ln w="9525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6" name="Shape 206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67398" y="4177907"/>
              <a:ext cx="3365499" cy="1893093"/>
            </a:xfrm>
            <a:prstGeom prst="rect">
              <a:avLst/>
            </a:prstGeom>
            <a:noFill/>
            <a:ln w="9525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SUMO ROBOTICS TOURNAMENT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WHAT IS A SUMO BOT COMPETITION?</a:t>
            </a: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6590912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Two robots are placed in a ring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Goal: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attempt to push each other outside of ring.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Typically autonomous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First robot that touches outside of the ring loses the round.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The competitions “are non-destructive, family friendly, and great learning experiences.”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Competition will be on April 17, 2018 at 5:30PM 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More information: </a:t>
            </a:r>
            <a:r>
              <a:rPr lang="en-US" sz="22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http://www.robotroom.com/SumoRules.html</a:t>
            </a:r>
            <a:endParaRPr sz="2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11480" marR="0" lvl="1" indent="-55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4" name="Shape 374" descr="Image result for sumo robotics competi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6619" y="2561945"/>
            <a:ext cx="4195763" cy="24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orbel"/>
              <a:buNone/>
            </a:pPr>
            <a:r>
              <a:rPr lang="en-US" sz="10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https://mcuoneclipse.com/2014/12/21/sumo-with-gopro-and-other-sumo-videos/</a:t>
            </a:r>
            <a:endParaRPr sz="10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6" name="Shape 376" descr="Image result for youtube logo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2196" y="5578878"/>
            <a:ext cx="533065" cy="37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Mini Class</a:t>
            </a:r>
            <a:endParaRPr/>
          </a:p>
        </p:txBody>
      </p:sp>
      <p:pic>
        <p:nvPicPr>
          <p:cNvPr id="378" name="Shape 378" descr="Image result for youtube logo">
            <a:hlinkClick r:id="rId8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2196" y="6067867"/>
            <a:ext cx="533065" cy="37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Japanese Class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SPARC SUMO-BOT COMPETITION</a:t>
            </a:r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5219312" cy="42062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8" t="-2608" b="-10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latin typeface="Corbel"/>
                <a:ea typeface="Corbel"/>
                <a:cs typeface="Corbel"/>
                <a:sym typeface="Corbel"/>
              </a:rPr>
              <a:t> </a:t>
            </a: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Competition Date:</a:t>
            </a:r>
            <a:endParaRPr/>
          </a:p>
          <a:p>
            <a:pPr marL="4572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Tuesday, April 17, 2018</a:t>
            </a:r>
            <a:endParaRPr/>
          </a:p>
          <a:p>
            <a:pPr marL="457200" marR="0" lvl="2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5:30 PM in Broun Hall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Teams</a:t>
            </a:r>
            <a:endParaRPr/>
          </a:p>
          <a:p>
            <a:pPr marL="640080" marR="0" lvl="2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Teams can consist of 1-3 members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SPARC COMPETITION PART CONSTRAINTS</a:t>
            </a:r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1202918" y="2011680"/>
            <a:ext cx="6062275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14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3 micro continuous servos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2 servo wheels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all mechanical frame must be 3D printed</a:t>
            </a:r>
            <a:endParaRPr/>
          </a:p>
          <a:p>
            <a:pPr marL="640080" marR="0" lvl="2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no sheet metal or raw plastics allowed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use any screws, nuts, washers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use Arduino Nano (clones), protoboard, wires, etc.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2 Ultrasonic sensors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4 line following sensors</a:t>
            </a:r>
            <a:endParaRPr/>
          </a:p>
          <a:p>
            <a:pPr marL="182880" marR="0" lvl="0" indent="-4317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4" name="Shape 394" descr="A close up of a device  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290" y="2254721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OPEN FORUM TOPIC:</a:t>
            </a:r>
            <a:b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SOFTWARE DEVELOPMENT IN 2018</a:t>
            </a:r>
            <a:endParaRPr sz="60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/>
              <a:t>Link</a:t>
            </a:r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1202919" y="2072249"/>
            <a:ext cx="695899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http://sparc-pres.bitballoon.com/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ABOUT SPARC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ABOUT SPARC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Join by logging 5 constructive hours in the lab on clipboard next to door and email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/>
          </a:p>
        </p:txBody>
      </p:sp>
      <p:pic>
        <p:nvPicPr>
          <p:cNvPr id="220" name="Shape 220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/>
          <p:cNvPicPr preferRelativeResize="0"/>
          <p:nvPr/>
        </p:nvPicPr>
        <p:blipFill rotWithShape="1">
          <a:blip r:embed="rId4">
            <a:alphaModFix/>
          </a:blip>
          <a:srcRect l="14574"/>
          <a:stretch/>
        </p:blipFill>
        <p:spPr>
          <a:xfrm>
            <a:off x="0" y="3381658"/>
            <a:ext cx="12192000" cy="3476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Maker Training Session: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5:30 in Broun 235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1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Open Forum: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Wednesdays @ 6 in Broun 235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LAB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 t="18534" b="15866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/>
          <p:cNvPicPr preferRelativeResize="0"/>
          <p:nvPr/>
        </p:nvPicPr>
        <p:blipFill rotWithShape="1">
          <a:blip r:embed="rId5">
            <a:alphaModFix/>
          </a:blip>
          <a:srcRect l="14574"/>
          <a:stretch/>
        </p:blipFill>
        <p:spPr>
          <a:xfrm>
            <a:off x="0" y="3381658"/>
            <a:ext cx="12192000" cy="347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6">
            <a:alphaModFix/>
          </a:blip>
          <a:srcRect l="23587"/>
          <a:stretch/>
        </p:blipFill>
        <p:spPr>
          <a:xfrm>
            <a:off x="8920264" y="0"/>
            <a:ext cx="3271736" cy="321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HOW TO BECOME A MEMBER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Log 5 constructive hours in the lab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Contact us at sparc.auburn@gmail.com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/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1" name="Shape 241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4059935" y="1836869"/>
            <a:ext cx="0" cy="3184263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orbe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SPARC MEETINGS</a:t>
            </a: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381668" y="1126067"/>
            <a:ext cx="6605331" cy="460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Open Forum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Discuss status of active projects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Learn about and discuss specific topic in the realms of technology, engineering or making.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Wednesdays at 6:00 PM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Maker Training Session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Learn about a specific skills like 3D printing, CAD, electrical prototyping, and robotics.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Centered around SPARC Sumo Bot Competition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Tuesdays at 5:30 PM</a:t>
            </a:r>
            <a:endParaRPr sz="16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 Meetings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Project members come together to talk about detailed progress.</a:t>
            </a:r>
            <a:endParaRPr/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Meeting times and locations vary from project to project.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13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MORE INFORMATION ABOUT SPARC</a:t>
            </a: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Website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http://sparc-auburn.github.io/</a:t>
            </a:r>
            <a:endParaRPr sz="16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Github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Slack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Email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9" name="Shape 259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896002" y="2118714"/>
            <a:ext cx="7090997" cy="4099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NASA Robotics Mining Competition Team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President: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Jeremy Frasher &lt;jjf0010@auburn.edu&gt;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RC Hobbyist Club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President: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Craig Legrand &lt;cbl0019@auburn.edu&gt;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Meets on Mondays 3:30-4:30, SPARC Lab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Fridays 3:30-5:00, Broun 235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IEEE Auburn University Student Branch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President: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Michelle Kniffen &lt;mek0027@auburn.edu&gt;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Meets on announced Mondays, Broun 238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DFE3E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1" name="Shape 271" descr="Image result for nasa robotic mining competition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101" y="800100"/>
            <a:ext cx="1318614" cy="131861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3" name="Shape 273" descr="Image result for ieee auburn branch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186" y="5135813"/>
            <a:ext cx="1644162" cy="5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327" y="3215259"/>
            <a:ext cx="1644162" cy="42748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PARTNER ORGANIZATIONS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Microsoft Office PowerPoint</Application>
  <PresentationFormat>Widescreen</PresentationFormat>
  <Paragraphs>189</Paragraphs>
  <Slides>25</Slides>
  <Notes>25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Noto Sans Symbols</vt:lpstr>
      <vt:lpstr>Corbel</vt:lpstr>
      <vt:lpstr>Arial</vt:lpstr>
      <vt:lpstr>Calibri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OPEN FORUM TOPIC: SOFTWARE DEVELOPMENT IN 2018</vt:lpstr>
      <vt:lpstr>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cp:lastModifiedBy>Matthew Castleberry</cp:lastModifiedBy>
  <cp:revision>1</cp:revision>
  <dcterms:modified xsi:type="dcterms:W3CDTF">2018-03-07T22:33:16Z</dcterms:modified>
</cp:coreProperties>
</file>